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FCB4A4-BFAC-4AA4-BD27-C6B15EC61B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1ECACE-4307-42AF-9EE4-163A6C0F09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A778-3A25-4968-976B-AE46B65DD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81ED5-998B-404D-ACDA-091E2E2E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7A25B-8754-43DD-B8C3-EF69B3BF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811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EDB7-0046-47E8-9AF2-0CC31E359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37502-1986-4004-97AC-EEA26F799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C865C-5E8A-4E7E-B2E2-2EE09D6A3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F27A9-9EC4-4020-8DFC-31742387A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77D2AA-21FB-4702-8D1D-2303DF78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88419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55F06A-D146-4684-BB90-C087D417F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C8DEE7-7328-41DD-AD59-3A5DEA4BB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08BD0-7638-4B15-9A56-F80DD0E45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9B4921-8681-4BE8-AB84-AE24EE07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D5948-9ED7-4CD7-98F7-07E9FBF70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561659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A62C6-6A05-4667-B71F-B83D17DB9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5CF9E7-C792-44F7-B611-CB343D9B3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44D8-A4B3-4C24-B3F9-C70ECBD9D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68FA45-51F9-4576-9060-6715A1CCE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A2DE48-7497-4942-B52E-6E4492609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38211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903D7-5F3F-4732-850E-FBC951685B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D964C-C227-4503-AE42-B8DFCCED9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7E015-94C5-4EDF-9FCF-AA5734EF4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D57BC1-7C44-4003-8BD5-BEDA5E076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A16F6E-6EC4-44C4-B280-07069A6F8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822820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7FA43B-F0EC-44EB-BC7C-C7C2CDD82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7A13BC-1F02-428D-A999-5F642BF3D6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166754-DF84-4490-AEB2-056CB94A34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195A62-AFD2-4453-B2EB-BC0751DFE2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27293-ED91-4DAD-9A4E-FC771F03A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873AE-A001-4037-95C5-286DC04F7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13392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77F96-D7F1-4699-A760-2F4826278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B5D8-91A7-438A-95F1-17E4997FF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D86CE4-4AC9-48C6-A38A-C7E3659E2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C7AACF-1307-423E-AF51-4ACFA095D8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2687A3-CD49-478E-AC68-428F918D53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60A215-9EA5-4498-B4C1-ADDD227E3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7300FE-8584-4500-AC9E-5E6164A43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00BC53-8FB5-40DD-AB30-0EF535D11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24753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A8E07-CF4F-43B5-A74D-E692AC3E5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0F9FAA-992E-4DBC-98A4-CF147A72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A70D34-D1E9-4BEE-8EF9-D098F1DD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97F6-69F7-472F-A717-F34E4B503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768817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546833-087E-448C-BC89-1D26B825C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3EBA5B-2D0E-45A1-9172-40B2609B7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4EA8E1-AC7A-43E4-B76A-002E0D6F3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2103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F7075D-6E91-4C15-953B-81F664D7B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D21C1-7FA6-4B52-B01A-B17EB794A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DDDA1-8AA9-4490-98D7-5AB967BF08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751A0-3797-4415-A4FD-3FC062B0E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54BED3-C904-484B-AA6F-3FC514533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8E9973-7897-42A7-9B1A-9E150B6D0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0103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7B0E2-6898-49A3-9CE9-3B3D2FECA9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DC4FC-98A3-46A2-8F63-78CA52F916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515D6C-38F9-4984-B7AA-D9BA75E6C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5CADB0-CEE4-4C85-8D24-ADDADFB34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3DC854-1A7B-4315-ABBE-B02EE0560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AB8D2F-0162-47B7-B683-524A634FF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2353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E61ECA-815E-4765-9C82-AAB4DDFFF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5256B5-5AEC-442A-9F55-E2671CCB9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5F7EE-513D-4316-93ED-C4D2036A47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A4B2-1AF4-4565-A900-1E967B7D25A7}" type="datetimeFigureOut">
              <a:rPr lang="en-MY" smtClean="0"/>
              <a:t>31/3/2022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0A0C0-3057-4FAA-BACC-6C7F0F07C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C6DBE-2340-48D6-ABC3-70E17CBC4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2530D6-F89C-481B-8A80-C76E72177C1F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4525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AABA85-1861-4442-B18C-D71D7FD9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E35995-3547-4445-9C9D-7F1AC67B651E}"/>
              </a:ext>
            </a:extLst>
          </p:cNvPr>
          <p:cNvSpPr txBox="1"/>
          <p:nvPr/>
        </p:nvSpPr>
        <p:spPr>
          <a:xfrm>
            <a:off x="0" y="0"/>
            <a:ext cx="4267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PITCHING PRESENTATION GUIDELINE</a:t>
            </a:r>
            <a:endParaRPr kumimoji="0" lang="en-US" altLang="en-US" sz="1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BC9A86E-7A4A-44FC-A1D9-DCA81D0B74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9144" y="4817849"/>
            <a:ext cx="255962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3200" b="1" i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1 slide only</a:t>
            </a:r>
            <a:endParaRPr kumimoji="0" lang="en-US" altLang="en-US" sz="3200" b="1" i="1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 Narrow" panose="020B060602020203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49A7F7D-2663-4C7D-A579-4DC326467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651" y="0"/>
            <a:ext cx="2548349" cy="432854"/>
          </a:xfrm>
          <a:prstGeom prst="rect">
            <a:avLst/>
          </a:prstGeom>
        </p:spPr>
      </p:pic>
      <p:sp>
        <p:nvSpPr>
          <p:cNvPr id="11" name="Title 5">
            <a:extLst>
              <a:ext uri="{FF2B5EF4-FFF2-40B4-BE49-F238E27FC236}">
                <a16:creationId xmlns:a16="http://schemas.microsoft.com/office/drawing/2014/main" id="{5369658B-08EB-4205-A6B6-33F14E5FC852}"/>
              </a:ext>
            </a:extLst>
          </p:cNvPr>
          <p:cNvSpPr txBox="1">
            <a:spLocks/>
          </p:cNvSpPr>
          <p:nvPr/>
        </p:nvSpPr>
        <p:spPr bwMode="auto">
          <a:xfrm>
            <a:off x="1981200" y="1090133"/>
            <a:ext cx="8229600" cy="82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Calibri" pitchFamily="34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ＭＳ Ｐゴシック" charset="0"/>
              </a:rPr>
              <a:t>Sample Presentation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ＭＳ Ｐゴシック" charset="0"/>
            </a:endParaRPr>
          </a:p>
        </p:txBody>
      </p:sp>
      <p:sp>
        <p:nvSpPr>
          <p:cNvPr id="12" name="Rectangle 5">
            <a:extLst>
              <a:ext uri="{FF2B5EF4-FFF2-40B4-BE49-F238E27FC236}">
                <a16:creationId xmlns:a16="http://schemas.microsoft.com/office/drawing/2014/main" id="{3E45DD34-E231-47DB-A8B6-914710A5D4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312" y="1943154"/>
            <a:ext cx="9524513" cy="3770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26" tIns="45713" rIns="91426" bIns="45713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Company Name &amp; Logo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Contact information 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One Line Description of what your company does</a:t>
            </a:r>
          </a:p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0" cap="none" spc="0" normalizeH="0" baseline="0" noProof="0" dirty="0">
              <a:ln>
                <a:noFill/>
              </a:ln>
              <a:effectLst/>
              <a:uLnTx/>
              <a:uFillTx/>
            </a:endParaRPr>
          </a:p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Date</a:t>
            </a:r>
          </a:p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/>
              <a:t>Presenters</a:t>
            </a: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</a:rPr>
              <a:t> </a:t>
            </a:r>
          </a:p>
          <a:p>
            <a:pPr marL="0" marR="0" lvl="0" indent="0" algn="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Presenters</a:t>
            </a:r>
          </a:p>
        </p:txBody>
      </p:sp>
    </p:spTree>
    <p:extLst>
      <p:ext uri="{BB962C8B-B14F-4D97-AF65-F5344CB8AC3E}">
        <p14:creationId xmlns:p14="http://schemas.microsoft.com/office/powerpoint/2010/main" val="101154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AABA85-1861-4442-B18C-D71D7FD9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E35995-3547-4445-9C9D-7F1AC67B651E}"/>
              </a:ext>
            </a:extLst>
          </p:cNvPr>
          <p:cNvSpPr txBox="1"/>
          <p:nvPr/>
        </p:nvSpPr>
        <p:spPr>
          <a:xfrm>
            <a:off x="0" y="-22034"/>
            <a:ext cx="4267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PITCHING PRESENTATION GUIDELINE</a:t>
            </a:r>
            <a:endParaRPr kumimoji="0" lang="en-US" altLang="en-US" sz="1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319DC6-6AD9-4494-9B8A-9AD3F79256D7}"/>
              </a:ext>
            </a:extLst>
          </p:cNvPr>
          <p:cNvSpPr txBox="1"/>
          <p:nvPr/>
        </p:nvSpPr>
        <p:spPr>
          <a:xfrm>
            <a:off x="699654" y="1646918"/>
            <a:ext cx="10792691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BACKGROUND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(maximum 2 slides)</a:t>
            </a:r>
            <a:endParaRPr kumimoji="0" lang="en-US" altLang="en-US" sz="2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 history (when establish/incorporated); Paid-Up Capital (For </a:t>
            </a:r>
            <a:r>
              <a:rPr kumimoji="0" lang="en-US" altLang="en-US" sz="2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Sdn</a:t>
            </a: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Bhd.); office &amp; project site address (with image) 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r>
              <a:rPr kumimoji="0" lang="en-US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Company’s Directors/Owner/Partners, organization chart and company’s achievement (if any)</a:t>
            </a:r>
            <a:endParaRPr kumimoji="0" lang="en-US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FEBDCA7-A5C5-4B52-8666-8FE5AA11D3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651" y="0"/>
            <a:ext cx="254834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2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AABA85-1861-4442-B18C-D71D7FD9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E35995-3547-4445-9C9D-7F1AC67B651E}"/>
              </a:ext>
            </a:extLst>
          </p:cNvPr>
          <p:cNvSpPr txBox="1"/>
          <p:nvPr/>
        </p:nvSpPr>
        <p:spPr>
          <a:xfrm>
            <a:off x="0" y="0"/>
            <a:ext cx="4267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PITCHING PRESENTATION GUIDELINE</a:t>
            </a:r>
            <a:endParaRPr kumimoji="0" lang="en-US" altLang="en-US" sz="1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319DC6-6AD9-4494-9B8A-9AD3F79256D7}"/>
              </a:ext>
            </a:extLst>
          </p:cNvPr>
          <p:cNvSpPr txBox="1"/>
          <p:nvPr/>
        </p:nvSpPr>
        <p:spPr>
          <a:xfrm>
            <a:off x="699654" y="1646918"/>
            <a:ext cx="10792691" cy="37856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PROPOSAL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altLang="en-US" sz="2400" b="1" i="1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12 slides)</a:t>
            </a:r>
            <a:endParaRPr kumimoji="0" lang="en-US" altLang="en-US" sz="1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(a) Description on current activities: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Facilities that you already had (land, machines, equipment, financial assistant)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Current production; cost; market; revenue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Strengths and challenges  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2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(b) Description on the expansion (Business plan):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Amount requested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Utilization of fund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The projection of your costs, 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LcPeriod"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</a:rPr>
              <a:t>The projection of production, market, revenue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6913564-E848-4C6A-BF71-E9CEE61445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651" y="0"/>
            <a:ext cx="254834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33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1AABA85-1861-4442-B18C-D71D7FD9D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MY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E35995-3547-4445-9C9D-7F1AC67B651E}"/>
              </a:ext>
            </a:extLst>
          </p:cNvPr>
          <p:cNvSpPr txBox="1"/>
          <p:nvPr/>
        </p:nvSpPr>
        <p:spPr>
          <a:xfrm>
            <a:off x="0" y="0"/>
            <a:ext cx="42672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1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 PITCHING PRESENTATION GUIDELINE</a:t>
            </a:r>
            <a:endParaRPr kumimoji="0" lang="en-US" altLang="en-US" sz="1000" b="0" i="1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F319DC6-6AD9-4494-9B8A-9AD3F79256D7}"/>
              </a:ext>
            </a:extLst>
          </p:cNvPr>
          <p:cNvSpPr txBox="1"/>
          <p:nvPr/>
        </p:nvSpPr>
        <p:spPr>
          <a:xfrm>
            <a:off x="699654" y="1646918"/>
            <a:ext cx="10792691" cy="120032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ATTACHMENT </a:t>
            </a:r>
            <a:r>
              <a:rPr kumimoji="0" lang="en-US" alt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(maximum 4 slides)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Any photos / documents to support your </a:t>
            </a:r>
            <a:r>
              <a:rPr lang="en-US" altLang="en-US" sz="2400" dirty="0">
                <a:solidFill>
                  <a:prstClr val="black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proposed project 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description</a:t>
            </a:r>
            <a:endParaRPr kumimoji="0" lang="en-US" alt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q"/>
              <a:tabLst/>
              <a:defRPr/>
            </a:pP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Narrow" panose="020B0606020202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E00080F-5E48-4034-839B-591FECE7B0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3651" y="0"/>
            <a:ext cx="2548349" cy="432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105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173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sldb hp07</dc:creator>
  <cp:lastModifiedBy>Sarawak Agro Fund</cp:lastModifiedBy>
  <cp:revision>12</cp:revision>
  <dcterms:created xsi:type="dcterms:W3CDTF">2021-09-28T03:08:48Z</dcterms:created>
  <dcterms:modified xsi:type="dcterms:W3CDTF">2022-03-31T03:26:01Z</dcterms:modified>
</cp:coreProperties>
</file>